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59" r:id="rId6"/>
    <p:sldId id="277" r:id="rId7"/>
    <p:sldId id="274" r:id="rId8"/>
    <p:sldId id="276" r:id="rId9"/>
    <p:sldId id="278" r:id="rId10"/>
    <p:sldId id="27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luc redaud" userId="ed6962d0e1cd9107" providerId="LiveId" clId="{52C8B839-79CA-4CEE-A729-6CF7C0767884}"/>
    <pc:docChg chg="custSel addSld modSld">
      <pc:chgData name="jean luc redaud" userId="ed6962d0e1cd9107" providerId="LiveId" clId="{52C8B839-79CA-4CEE-A729-6CF7C0767884}" dt="2017-12-14T17:07:53.945" v="1240" actId="20577"/>
      <pc:docMkLst>
        <pc:docMk/>
      </pc:docMkLst>
      <pc:sldChg chg="modSp">
        <pc:chgData name="jean luc redaud" userId="ed6962d0e1cd9107" providerId="LiveId" clId="{52C8B839-79CA-4CEE-A729-6CF7C0767884}" dt="2017-12-14T17:00:09.164" v="975" actId="27636"/>
        <pc:sldMkLst>
          <pc:docMk/>
          <pc:sldMk cId="3442316147" sldId="271"/>
        </pc:sldMkLst>
        <pc:spChg chg="mod">
          <ac:chgData name="jean luc redaud" userId="ed6962d0e1cd9107" providerId="LiveId" clId="{52C8B839-79CA-4CEE-A729-6CF7C0767884}" dt="2017-12-14T17:00:09.164" v="975" actId="27636"/>
          <ac:spMkLst>
            <pc:docMk/>
            <pc:sldMk cId="3442316147" sldId="271"/>
            <ac:spMk id="3" creationId="{00000000-0000-0000-0000-000000000000}"/>
          </ac:spMkLst>
        </pc:spChg>
      </pc:sldChg>
      <pc:sldChg chg="modSp add">
        <pc:chgData name="jean luc redaud" userId="ed6962d0e1cd9107" providerId="LiveId" clId="{52C8B839-79CA-4CEE-A729-6CF7C0767884}" dt="2017-12-14T17:07:53.945" v="1240" actId="20577"/>
        <pc:sldMkLst>
          <pc:docMk/>
          <pc:sldMk cId="1665638655" sldId="276"/>
        </pc:sldMkLst>
        <pc:spChg chg="mod">
          <ac:chgData name="jean luc redaud" userId="ed6962d0e1cd9107" providerId="LiveId" clId="{52C8B839-79CA-4CEE-A729-6CF7C0767884}" dt="2017-12-14T16:37:06.299" v="846" actId="255"/>
          <ac:spMkLst>
            <pc:docMk/>
            <pc:sldMk cId="1665638655" sldId="276"/>
            <ac:spMk id="2" creationId="{720706B5-89F6-4C75-96BE-9EB7FC047E9A}"/>
          </ac:spMkLst>
        </pc:spChg>
        <pc:spChg chg="mod">
          <ac:chgData name="jean luc redaud" userId="ed6962d0e1cd9107" providerId="LiveId" clId="{52C8B839-79CA-4CEE-A729-6CF7C0767884}" dt="2017-12-14T17:07:53.945" v="1240" actId="20577"/>
          <ac:spMkLst>
            <pc:docMk/>
            <pc:sldMk cId="1665638655" sldId="276"/>
            <ac:spMk id="3" creationId="{3498E8CC-DD8A-4886-ADEF-48BA861A23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17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96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06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9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48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2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3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56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22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27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530D-3297-4952-B2A0-266A95F891FD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4E0C4-2854-4B9C-B6D2-B33148FDB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3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e-eau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QtcYsqvLA" TargetMode="External"/><Relationship Id="rId2" Type="http://schemas.openxmlformats.org/officeDocument/2006/relationships/hyperlink" Target="https://greenpeacefilmfestival.org/votez/concours-de-court-metrage-sur-le-dereglement-climatique/laddition/#.WjIZIUw6hAM.gmai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bilans cop23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Jean Luc </a:t>
            </a:r>
            <a:r>
              <a:rPr lang="fr-FR" dirty="0" err="1"/>
              <a:t>Redaud</a:t>
            </a:r>
            <a:endParaRPr lang="fr-FR" dirty="0"/>
          </a:p>
          <a:p>
            <a:r>
              <a:rPr lang="fr-FR" dirty="0"/>
              <a:t>Partenariat français pour l’Eau</a:t>
            </a:r>
          </a:p>
          <a:p>
            <a:pPr algn="r"/>
            <a:r>
              <a:rPr lang="fr-FR" sz="2000" dirty="0" err="1"/>
              <a:t>Decembre</a:t>
            </a:r>
            <a:r>
              <a:rPr lang="fr-FR" sz="200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96421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….</a:t>
            </a:r>
            <a:br>
              <a:rPr lang="fr-FR" dirty="0"/>
            </a:br>
            <a:r>
              <a:rPr lang="fr-FR" sz="2700" dirty="0"/>
              <a:t>Merci de votre attention et pour en savoir plus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www.partenariat-francais-eau.fr</a:t>
            </a:r>
          </a:p>
          <a:p>
            <a:r>
              <a:rPr lang="fr-FR" u="sng" dirty="0">
                <a:hlinkClick r:id="rId2"/>
              </a:rPr>
              <a:t>www.academie-eau.org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27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4 piliers de l’accord de Paris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Accord  : objectif 2°c</a:t>
            </a:r>
          </a:p>
          <a:p>
            <a:endParaRPr lang="fr-FR" dirty="0"/>
          </a:p>
          <a:p>
            <a:r>
              <a:rPr lang="fr-FR" dirty="0"/>
              <a:t>Contributions nationales</a:t>
            </a:r>
          </a:p>
          <a:p>
            <a:endParaRPr lang="fr-FR" dirty="0"/>
          </a:p>
          <a:p>
            <a:r>
              <a:rPr lang="fr-FR" dirty="0"/>
              <a:t>Financement </a:t>
            </a:r>
          </a:p>
          <a:p>
            <a:endParaRPr lang="fr-FR" dirty="0"/>
          </a:p>
          <a:p>
            <a:r>
              <a:rPr lang="fr-FR" dirty="0"/>
              <a:t> Global </a:t>
            </a:r>
            <a:r>
              <a:rPr lang="fr-FR" dirty="0" err="1"/>
              <a:t>climate</a:t>
            </a:r>
            <a:r>
              <a:rPr lang="fr-FR" dirty="0"/>
              <a:t> action agenda</a:t>
            </a:r>
          </a:p>
        </p:txBody>
      </p:sp>
    </p:spTree>
    <p:extLst>
      <p:ext uri="{BB962C8B-B14F-4D97-AF65-F5344CB8AC3E}">
        <p14:creationId xmlns:p14="http://schemas.microsoft.com/office/powerpoint/2010/main" val="256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94122"/>
          </a:xfrm>
        </p:spPr>
        <p:txBody>
          <a:bodyPr/>
          <a:lstStyle/>
          <a:p>
            <a:r>
              <a:rPr lang="fr-FR" dirty="0"/>
              <a:t>Alertes scientifiques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913"/>
            <a:ext cx="91440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54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4710"/>
            <a:ext cx="4038600" cy="341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6822"/>
            <a:ext cx="4038600" cy="321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4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 2050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7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accord de paris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Un calendrier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2018 dialogue de facilitation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Règles de révision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 cadre de transparence (MRV)</a:t>
            </a:r>
          </a:p>
          <a:p>
            <a:r>
              <a:rPr lang="fr-FR" dirty="0">
                <a:solidFill>
                  <a:srgbClr val="FF0000"/>
                </a:solidFill>
              </a:rPr>
              <a:t>2020 </a:t>
            </a:r>
            <a:r>
              <a:rPr lang="fr-FR" dirty="0" err="1">
                <a:solidFill>
                  <a:srgbClr val="FF0000"/>
                </a:solidFill>
              </a:rPr>
              <a:t>revision</a:t>
            </a:r>
            <a:r>
              <a:rPr lang="fr-FR" dirty="0">
                <a:solidFill>
                  <a:srgbClr val="FF0000"/>
                </a:solidFill>
              </a:rPr>
              <a:t> des </a:t>
            </a:r>
            <a:r>
              <a:rPr lang="fr-FR" dirty="0" err="1">
                <a:solidFill>
                  <a:srgbClr val="FF0000"/>
                </a:solidFill>
              </a:rPr>
              <a:t>NDCs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2023 examen des </a:t>
            </a:r>
            <a:r>
              <a:rPr lang="fr-FR" dirty="0" err="1">
                <a:solidFill>
                  <a:srgbClr val="FF0000"/>
                </a:solidFill>
              </a:rPr>
              <a:t>NDCs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Fin siècle  neutralité carbone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0070C0"/>
                </a:solidFill>
              </a:rPr>
              <a:t>Points   à clarifier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70C0"/>
                </a:solidFill>
              </a:rPr>
              <a:t> pre-2020 </a:t>
            </a:r>
            <a:r>
              <a:rPr lang="fr-FR" sz="2000" dirty="0" err="1">
                <a:solidFill>
                  <a:srgbClr val="0070C0"/>
                </a:solidFill>
              </a:rPr>
              <a:t>implementation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70C0"/>
                </a:solidFill>
              </a:rPr>
              <a:t>Mitigation</a:t>
            </a:r>
          </a:p>
          <a:p>
            <a:r>
              <a:rPr lang="fr-FR" sz="2000" dirty="0">
                <a:solidFill>
                  <a:srgbClr val="0070C0"/>
                </a:solidFill>
              </a:rPr>
              <a:t>Adaptation</a:t>
            </a:r>
          </a:p>
          <a:p>
            <a:r>
              <a:rPr lang="fr-FR" sz="2000" dirty="0" err="1">
                <a:solidFill>
                  <a:srgbClr val="0070C0"/>
                </a:solidFill>
              </a:rPr>
              <a:t>Loss</a:t>
            </a:r>
            <a:r>
              <a:rPr lang="fr-FR" sz="2000" dirty="0">
                <a:solidFill>
                  <a:srgbClr val="0070C0"/>
                </a:solidFill>
              </a:rPr>
              <a:t> and </a:t>
            </a:r>
            <a:r>
              <a:rPr lang="fr-FR" sz="2000" dirty="0" err="1">
                <a:solidFill>
                  <a:srgbClr val="0070C0"/>
                </a:solidFill>
              </a:rPr>
              <a:t>dammages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 err="1">
                <a:solidFill>
                  <a:srgbClr val="0070C0"/>
                </a:solidFill>
              </a:rPr>
              <a:t>Transparency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>
                <a:solidFill>
                  <a:srgbClr val="0070C0"/>
                </a:solidFill>
              </a:rPr>
              <a:t>framework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70C0"/>
                </a:solidFill>
              </a:rPr>
              <a:t>Global </a:t>
            </a:r>
            <a:r>
              <a:rPr lang="fr-FR" sz="2000" dirty="0" err="1">
                <a:solidFill>
                  <a:srgbClr val="0070C0"/>
                </a:solidFill>
              </a:rPr>
              <a:t>stocktake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70C0"/>
                </a:solidFill>
              </a:rPr>
              <a:t>Complianc</a:t>
            </a:r>
            <a:r>
              <a:rPr lang="fr-FR" sz="2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8416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An emergency: </a:t>
            </a:r>
            <a:br>
              <a:rPr lang="fr-FR" sz="2800" dirty="0"/>
            </a:br>
            <a:r>
              <a:rPr lang="fr-FR" sz="2800" dirty="0" err="1"/>
              <a:t>improve</a:t>
            </a:r>
            <a:r>
              <a:rPr lang="fr-FR" sz="2800" dirty="0"/>
              <a:t> </a:t>
            </a:r>
            <a:r>
              <a:rPr lang="fr-FR" sz="2800" dirty="0" err="1"/>
              <a:t>knowledge</a:t>
            </a:r>
            <a:r>
              <a:rPr lang="fr-FR" sz="2800" dirty="0"/>
              <a:t> and </a:t>
            </a:r>
            <a:r>
              <a:rPr lang="fr-FR" sz="2800" dirty="0" err="1"/>
              <a:t>capacity</a:t>
            </a:r>
            <a:r>
              <a:rPr lang="fr-FR" sz="2800" dirty="0"/>
              <a:t> building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3968" y="1628800"/>
            <a:ext cx="4398640" cy="4525963"/>
          </a:xfrm>
        </p:spPr>
        <p:txBody>
          <a:bodyPr/>
          <a:lstStyle/>
          <a:p>
            <a:endParaRPr lang="fr-FR" dirty="0"/>
          </a:p>
          <a:p>
            <a:r>
              <a:rPr lang="fr-FR" sz="2400" dirty="0"/>
              <a:t>Inscrire les  </a:t>
            </a:r>
            <a:r>
              <a:rPr lang="fr-FR" sz="2400" dirty="0" err="1"/>
              <a:t>NDCs</a:t>
            </a:r>
            <a:r>
              <a:rPr lang="fr-FR" sz="2400" dirty="0"/>
              <a:t> dans des plans nationaux d’adaptation</a:t>
            </a:r>
          </a:p>
          <a:p>
            <a:r>
              <a:rPr lang="fr-FR" sz="2400" dirty="0"/>
              <a:t>Transferts de technologies </a:t>
            </a:r>
          </a:p>
          <a:p>
            <a:r>
              <a:rPr lang="fr-FR" sz="2400" dirty="0"/>
              <a:t>Identification de projets innovants</a:t>
            </a:r>
          </a:p>
          <a:p>
            <a:r>
              <a:rPr lang="fr-FR" sz="2400" dirty="0"/>
              <a:t> améliorer accès aux financements climat</a:t>
            </a:r>
          </a:p>
          <a:p>
            <a:r>
              <a:rPr lang="fr-FR" sz="2400" dirty="0"/>
              <a:t>Formations </a:t>
            </a:r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16832"/>
            <a:ext cx="3829707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0706B5-89F6-4C75-96BE-9EB7FC04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One Planet </a:t>
            </a:r>
            <a:r>
              <a:rPr lang="fr-FR" dirty="0" err="1"/>
              <a:t>Summit</a:t>
            </a:r>
            <a:r>
              <a:rPr lang="fr-FR" dirty="0"/>
              <a:t> (12 </a:t>
            </a:r>
            <a:r>
              <a:rPr lang="fr-FR" dirty="0" err="1"/>
              <a:t>nov</a:t>
            </a:r>
            <a:r>
              <a:rPr lang="fr-FR" dirty="0"/>
              <a:t> 2017) </a:t>
            </a:r>
            <a:br>
              <a:rPr lang="fr-FR" dirty="0"/>
            </a:br>
            <a:r>
              <a:rPr lang="fr-FR" sz="2200" dirty="0"/>
              <a:t>on est en train de perdre la bataille -  E Macron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498E8CC-DD8A-4886-ADEF-48BA861A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000" dirty="0"/>
              <a:t>les annonces</a:t>
            </a:r>
          </a:p>
          <a:p>
            <a:pPr marL="0" indent="0">
              <a:buNone/>
            </a:pPr>
            <a:r>
              <a:rPr lang="fr-FR" sz="2000" dirty="0"/>
              <a:t>Amplifier les financements</a:t>
            </a:r>
          </a:p>
          <a:p>
            <a:r>
              <a:rPr lang="fr-FR" sz="2000" dirty="0"/>
              <a:t>  promesses vertes Banques et Etat (Livret DD),  </a:t>
            </a:r>
          </a:p>
          <a:p>
            <a:r>
              <a:rPr lang="fr-FR" sz="2000" dirty="0"/>
              <a:t> mobilisation Fonds Souverains et Fondations</a:t>
            </a:r>
          </a:p>
          <a:p>
            <a:r>
              <a:rPr lang="fr-FR" sz="2000" dirty="0"/>
              <a:t>300M$ pour Protéger les terres  contre la désertification </a:t>
            </a:r>
          </a:p>
          <a:p>
            <a:r>
              <a:rPr lang="fr-FR" sz="2000" dirty="0"/>
              <a:t>lancement 100 projet eau pour Afrique</a:t>
            </a:r>
          </a:p>
          <a:p>
            <a:r>
              <a:rPr lang="fr-FR" sz="2000" dirty="0"/>
              <a:t> 650M$ Adaptation agriculture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err="1"/>
              <a:t>accelérer</a:t>
            </a:r>
            <a:r>
              <a:rPr lang="fr-FR" sz="2000" dirty="0"/>
              <a:t> transition vers économie décarbonée</a:t>
            </a:r>
          </a:p>
          <a:p>
            <a:r>
              <a:rPr lang="fr-FR" sz="2000" dirty="0"/>
              <a:t>Sortie du charbon  d’ici 5 ans et neutralité carbone-2050 pour France </a:t>
            </a:r>
          </a:p>
          <a:p>
            <a:r>
              <a:rPr lang="fr-FR" sz="2000" dirty="0"/>
              <a:t> annonces diverses  banques arrêts financement  charbon et sables bitumineux et même pour World Bank   énergies fossiles dès 2019</a:t>
            </a:r>
          </a:p>
          <a:p>
            <a:r>
              <a:rPr lang="fr-FR" sz="2000" dirty="0"/>
              <a:t>Alliance solaire</a:t>
            </a:r>
          </a:p>
          <a:p>
            <a:r>
              <a:rPr lang="fr-FR" sz="2000" dirty="0"/>
              <a:t>Initiative </a:t>
            </a:r>
            <a:r>
              <a:rPr lang="fr-FR" sz="2000" dirty="0" err="1"/>
              <a:t>Climate</a:t>
            </a:r>
            <a:r>
              <a:rPr lang="fr-FR" sz="2000" dirty="0"/>
              <a:t> 100+ suivi entreprises  plus grosses </a:t>
            </a:r>
            <a:r>
              <a:rPr lang="fr-FR" sz="2000" dirty="0" err="1"/>
              <a:t>emetteurs</a:t>
            </a:r>
            <a:r>
              <a:rPr lang="fr-FR" sz="2000" dirty="0"/>
              <a:t> mondiaux   de CO2</a:t>
            </a:r>
          </a:p>
          <a:p>
            <a:r>
              <a:rPr lang="fr-FR" sz="2000" dirty="0"/>
              <a:t>French </a:t>
            </a:r>
            <a:r>
              <a:rPr lang="fr-FR" sz="2000" dirty="0" err="1"/>
              <a:t>Businness</a:t>
            </a:r>
            <a:r>
              <a:rPr lang="fr-FR" sz="2000" dirty="0"/>
              <a:t> </a:t>
            </a:r>
            <a:r>
              <a:rPr lang="fr-FR" sz="2000" dirty="0" err="1"/>
              <a:t>Climate</a:t>
            </a:r>
            <a:r>
              <a:rPr lang="fr-FR" sz="2000" dirty="0"/>
              <a:t> </a:t>
            </a:r>
            <a:r>
              <a:rPr lang="fr-FR" sz="2000" dirty="0" err="1"/>
              <a:t>Pledge</a:t>
            </a:r>
            <a:r>
              <a:rPr lang="fr-FR" sz="2000" dirty="0"/>
              <a:t> (91 entreprise françaises)</a:t>
            </a:r>
          </a:p>
          <a:p>
            <a:r>
              <a:rPr lang="fr-FR" sz="2000" dirty="0"/>
              <a:t>Fin des voitures à GES pour 2040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Vers un prix carbone cohérent avec APA ( vers 44€ en 2018,65€ en 2020)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Soutien au  GIECC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63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Qqu</a:t>
            </a:r>
            <a:r>
              <a:rPr lang="fr-FR" dirty="0"/>
              <a:t> bilans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>
              <a:hlinkClick r:id="rId2"/>
            </a:endParaRPr>
          </a:p>
          <a:p>
            <a:pPr marL="0" indent="0">
              <a:buNone/>
            </a:pPr>
            <a:endParaRPr lang="fr-FR" sz="2000" dirty="0">
              <a:hlinkClick r:id="rId2"/>
            </a:endParaRPr>
          </a:p>
          <a:p>
            <a:r>
              <a:rPr lang="fr-FR" sz="2000" dirty="0">
                <a:hlinkClick r:id="rId2"/>
              </a:rPr>
              <a:t>https://greenpeacefilmfestival.org/votez/concours-de-court-metrage-sur-le-dereglement-climatique/laddition/#.WjIZIUw6hAM.gmail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La ville</a:t>
            </a:r>
          </a:p>
          <a:p>
            <a:endParaRPr lang="fr-FR" sz="2000" dirty="0"/>
          </a:p>
          <a:p>
            <a:pPr lvl="1"/>
            <a:r>
              <a:rPr lang="fr-FR" sz="1600" dirty="0">
                <a:hlinkClick r:id="rId3"/>
              </a:rPr>
              <a:t>https://www.youtube.com/watch?v=xXQtcYsqvLA</a:t>
            </a:r>
            <a:endParaRPr lang="fr-FR" sz="1600" dirty="0"/>
          </a:p>
          <a:p>
            <a:pPr lvl="1"/>
            <a:endParaRPr lang="fr-FR" sz="1600" dirty="0"/>
          </a:p>
          <a:p>
            <a:r>
              <a:rPr lang="fr-FR" sz="2000" dirty="0"/>
              <a:t>Agriculture et alimentation</a:t>
            </a:r>
          </a:p>
          <a:p>
            <a:endParaRPr lang="fr-FR" sz="2000" dirty="0"/>
          </a:p>
          <a:p>
            <a:pPr lvl="1"/>
            <a:r>
              <a:rPr lang="fr-FR" sz="1600" dirty="0"/>
              <a:t>http://www2.unccd.int/actions/global-land-outlook-glo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706280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264</Words>
  <Application>Microsoft Office PowerPoint</Application>
  <PresentationFormat>Affichage à l'écran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bilans cop23</vt:lpstr>
      <vt:lpstr>Les 4 piliers de l’accord de Paris</vt:lpstr>
      <vt:lpstr>Alertes scientifiques</vt:lpstr>
      <vt:lpstr>Présentation PowerPoint</vt:lpstr>
      <vt:lpstr>Objectifs  2050</vt:lpstr>
      <vt:lpstr>Agenda accord de paris</vt:lpstr>
      <vt:lpstr>An emergency:  improve knowledge and capacity building</vt:lpstr>
      <vt:lpstr>One Planet Summit (12 nov 2017)  on est en train de perdre la bataille -  E Macron </vt:lpstr>
      <vt:lpstr>Qqu bilans </vt:lpstr>
      <vt:lpstr>…. Merci de votre attention et pour en savoir plus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luc redaud</dc:creator>
  <cp:lastModifiedBy>martin marc antoine</cp:lastModifiedBy>
  <cp:revision>49</cp:revision>
  <dcterms:created xsi:type="dcterms:W3CDTF">2017-12-04T08:26:34Z</dcterms:created>
  <dcterms:modified xsi:type="dcterms:W3CDTF">2018-01-06T12:09:53Z</dcterms:modified>
</cp:coreProperties>
</file>